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Masters/slideMaster8.xml" ContentType="application/vnd.openxmlformats-officedocument.presentationml.slideMaster+xml"/>
  <Override PartName="/ppt/slideMasters/slideMaster9.xml" ContentType="application/vnd.openxmlformats-officedocument.presentationml.slideMaster+xml"/>
  <Override PartName="/ppt/slideMasters/slideMaster10.xml" ContentType="application/vnd.openxmlformats-officedocument.presentationml.slideMaster+xml"/>
  <Override PartName="/ppt/slideMasters/slideMaster11.xml" ContentType="application/vnd.openxmlformats-officedocument.presentationml.slideMaster+xml"/>
  <Override PartName="/ppt/slideMasters/slideMaster12.xml" ContentType="application/vnd.openxmlformats-officedocument.presentationml.slideMaster+xml"/>
  <Override PartName="/ppt/slideMasters/slideMaster13.xml" ContentType="application/vnd.openxmlformats-officedocument.presentationml.slideMaster+xml"/>
  <Override PartName="/ppt/slideMasters/slideMaster14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slideMasters/_rels/slideMaster3.xml.rels" ContentType="application/vnd.openxmlformats-package.relationships+xml"/>
  <Override PartName="/ppt/slideMasters/_rels/slideMaster4.xml.rels" ContentType="application/vnd.openxmlformats-package.relationships+xml"/>
  <Override PartName="/ppt/slideMasters/_rels/slideMaster5.xml.rels" ContentType="application/vnd.openxmlformats-package.relationships+xml"/>
  <Override PartName="/ppt/slideMasters/_rels/slideMaster6.xml.rels" ContentType="application/vnd.openxmlformats-package.relationships+xml"/>
  <Override PartName="/ppt/slideMasters/_rels/slideMaster7.xml.rels" ContentType="application/vnd.openxmlformats-package.relationships+xml"/>
  <Override PartName="/ppt/slideMasters/_rels/slideMaster8.xml.rels" ContentType="application/vnd.openxmlformats-package.relationships+xml"/>
  <Override PartName="/ppt/slideMasters/_rels/slideMaster9.xml.rels" ContentType="application/vnd.openxmlformats-package.relationships+xml"/>
  <Override PartName="/ppt/slideMasters/_rels/slideMaster10.xml.rels" ContentType="application/vnd.openxmlformats-package.relationships+xml"/>
  <Override PartName="/ppt/slideMasters/_rels/slideMaster11.xml.rels" ContentType="application/vnd.openxmlformats-package.relationships+xml"/>
  <Override PartName="/ppt/slideMasters/_rels/slideMaster12.xml.rels" ContentType="application/vnd.openxmlformats-package.relationships+xml"/>
  <Override PartName="/ppt/slideMasters/_rels/slideMaster13.xml.rels" ContentType="application/vnd.openxmlformats-package.relationships+xml"/>
  <Override PartName="/ppt/slideMasters/_rels/slideMaster14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theme/theme9.xml" ContentType="application/vnd.openxmlformats-officedocument.theme+xml"/>
  <Override PartName="/ppt/theme/theme10.xml" ContentType="application/vnd.openxmlformats-officedocument.theme+xml"/>
  <Override PartName="/ppt/theme/theme11.xml" ContentType="application/vnd.openxmlformats-officedocument.theme+xml"/>
  <Override PartName="/ppt/theme/theme12.xml" ContentType="application/vnd.openxmlformats-officedocument.theme+xml"/>
  <Override PartName="/ppt/theme/theme13.xml" ContentType="application/vnd.openxmlformats-officedocument.theme+xml"/>
  <Override PartName="/ppt/theme/theme14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presProps.xml" ContentType="application/vnd.openxmlformats-officedocument.presentationml.presProps+xml"/>
  <Override PartName="/ppt/media/image1.jpeg" ContentType="image/jpeg"/>
  <Override PartName="/ppt/media/image3.png" ContentType="image/png"/>
  <Override PartName="/ppt/media/image2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50" r:id="rId3"/>
    <p:sldMasterId id="2147483653" r:id="rId4"/>
    <p:sldMasterId id="2147483655" r:id="rId5"/>
    <p:sldMasterId id="2147483657" r:id="rId6"/>
    <p:sldMasterId id="2147483659" r:id="rId7"/>
    <p:sldMasterId id="2147483661" r:id="rId8"/>
    <p:sldMasterId id="2147483663" r:id="rId9"/>
    <p:sldMasterId id="2147483665" r:id="rId10"/>
    <p:sldMasterId id="2147483667" r:id="rId11"/>
    <p:sldMasterId id="2147483669" r:id="rId12"/>
    <p:sldMasterId id="2147483671" r:id="rId13"/>
    <p:sldMasterId id="2147483673" r:id="rId14"/>
    <p:sldMasterId id="2147483675" r:id="rId15"/>
  </p:sldMasterIdLst>
  <p:sldIdLst>
    <p:sldId id="256" r:id="rId16"/>
    <p:sldId id="257" r:id="rId17"/>
    <p:sldId id="258" r:id="rId18"/>
    <p:sldId id="259" r:id="rId19"/>
    <p:sldId id="260" r:id="rId20"/>
    <p:sldId id="261" r:id="rId21"/>
    <p:sldId id="262" r:id="rId22"/>
    <p:sldId id="263" r:id="rId23"/>
    <p:sldId id="264" r:id="rId24"/>
    <p:sldId id="265" r:id="rId25"/>
  </p:sldIdLst>
  <p:sldSz cx="12192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Master" Target="slideMasters/slideMaster3.xml"/><Relationship Id="rId5" Type="http://schemas.openxmlformats.org/officeDocument/2006/relationships/slideMaster" Target="slideMasters/slideMaster4.xml"/><Relationship Id="rId6" Type="http://schemas.openxmlformats.org/officeDocument/2006/relationships/slideMaster" Target="slideMasters/slideMaster5.xml"/><Relationship Id="rId7" Type="http://schemas.openxmlformats.org/officeDocument/2006/relationships/slideMaster" Target="slideMasters/slideMaster6.xml"/><Relationship Id="rId8" Type="http://schemas.openxmlformats.org/officeDocument/2006/relationships/slideMaster" Target="slideMasters/slideMaster7.xml"/><Relationship Id="rId9" Type="http://schemas.openxmlformats.org/officeDocument/2006/relationships/slideMaster" Target="slideMasters/slideMaster8.xml"/><Relationship Id="rId10" Type="http://schemas.openxmlformats.org/officeDocument/2006/relationships/slideMaster" Target="slideMasters/slideMaster9.xml"/><Relationship Id="rId11" Type="http://schemas.openxmlformats.org/officeDocument/2006/relationships/slideMaster" Target="slideMasters/slideMaster10.xml"/><Relationship Id="rId12" Type="http://schemas.openxmlformats.org/officeDocument/2006/relationships/slideMaster" Target="slideMasters/slideMaster11.xml"/><Relationship Id="rId13" Type="http://schemas.openxmlformats.org/officeDocument/2006/relationships/slideMaster" Target="slideMasters/slideMaster12.xml"/><Relationship Id="rId14" Type="http://schemas.openxmlformats.org/officeDocument/2006/relationships/slideMaster" Target="slideMasters/slideMaster13.xml"/><Relationship Id="rId15" Type="http://schemas.openxmlformats.org/officeDocument/2006/relationships/slideMaster" Target="slideMasters/slideMaster14.xml"/><Relationship Id="rId16" Type="http://schemas.openxmlformats.org/officeDocument/2006/relationships/slide" Target="slides/slide1.xml"/><Relationship Id="rId17" Type="http://schemas.openxmlformats.org/officeDocument/2006/relationships/slide" Target="slides/slide2.xml"/><Relationship Id="rId18" Type="http://schemas.openxmlformats.org/officeDocument/2006/relationships/slide" Target="slides/slide3.xml"/><Relationship Id="rId19" Type="http://schemas.openxmlformats.org/officeDocument/2006/relationships/slide" Target="slides/slide4.xml"/><Relationship Id="rId20" Type="http://schemas.openxmlformats.org/officeDocument/2006/relationships/slide" Target="slides/slide5.xml"/><Relationship Id="rId21" Type="http://schemas.openxmlformats.org/officeDocument/2006/relationships/slide" Target="slides/slide6.xml"/><Relationship Id="rId22" Type="http://schemas.openxmlformats.org/officeDocument/2006/relationships/slide" Target="slides/slide7.xml"/><Relationship Id="rId23" Type="http://schemas.openxmlformats.org/officeDocument/2006/relationships/slide" Target="slides/slide8.xml"/><Relationship Id="rId24" Type="http://schemas.openxmlformats.org/officeDocument/2006/relationships/slide" Target="slides/slide9.xml"/><Relationship Id="rId25" Type="http://schemas.openxmlformats.org/officeDocument/2006/relationships/slide" Target="slides/slide10.xml"/><Relationship Id="rId2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9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0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3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4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3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4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5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6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7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8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"/>
          </p:nvPr>
        </p:nvSpPr>
        <p:spPr/>
        <p:txBody>
          <a:bodyPr/>
          <a:p>
            <a:fld id="{DA5B27D0-22C7-4C38-8CD4-7C5E79413C1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535392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/>
          </p:nvPr>
        </p:nvSpPr>
        <p:spPr>
          <a:xfrm>
            <a:off x="6231600" y="1604520"/>
            <a:ext cx="535392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26"/>
          </p:nvPr>
        </p:nvSpPr>
        <p:spPr/>
        <p:txBody>
          <a:bodyPr/>
          <a:p>
            <a:fld id="{22003EE1-BE78-4232-B62E-2A3322EF350B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27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8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9"/>
          </p:nvPr>
        </p:nvSpPr>
        <p:spPr/>
        <p:txBody>
          <a:bodyPr/>
          <a:p>
            <a:fld id="{0340FF71-74C3-49E7-8DF9-4114D7C9599A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0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31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2"/>
          </p:nvPr>
        </p:nvSpPr>
        <p:spPr/>
        <p:txBody>
          <a:bodyPr/>
          <a:p>
            <a:fld id="{2C7F495B-0BD8-4134-B4FA-929A8A0D2DEC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33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5"/>
          </p:nvPr>
        </p:nvSpPr>
        <p:spPr/>
        <p:txBody>
          <a:bodyPr/>
          <a:p>
            <a:fld id="{5EF6AC70-2136-4C10-B79A-E54D7FC2ED7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3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8"/>
          </p:nvPr>
        </p:nvSpPr>
        <p:spPr/>
        <p:txBody>
          <a:bodyPr/>
          <a:p>
            <a:fld id="{8F81C6C8-C557-44C5-9607-11CF40153109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3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4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41"/>
          </p:nvPr>
        </p:nvSpPr>
        <p:spPr/>
        <p:txBody>
          <a:bodyPr/>
          <a:p>
            <a:fld id="{EBAFFF01-0864-4880-8A57-2D9D923A7CDD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AF0DC990-86FE-4FA1-8110-674AADC143A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5"/>
          </p:nvPr>
        </p:nvSpPr>
        <p:spPr/>
        <p:txBody>
          <a:bodyPr/>
          <a:p>
            <a:fld id="{548EBA20-97DE-4AAF-B9A0-E8E4F28C14AC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6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1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7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8"/>
          </p:nvPr>
        </p:nvSpPr>
        <p:spPr/>
        <p:txBody>
          <a:bodyPr/>
          <a:p>
            <a:fld id="{7F3EEB86-8D4A-48D8-83B7-9F03B54D3865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9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" preserve="1">
  <p:cSld name="Standard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0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11"/>
          </p:nvPr>
        </p:nvSpPr>
        <p:spPr/>
        <p:txBody>
          <a:bodyPr/>
          <a:p>
            <a:fld id="{1E90641F-83F4-481C-8D85-6600E96BBEB0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2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3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4"/>
          </p:nvPr>
        </p:nvSpPr>
        <p:spPr/>
        <p:txBody>
          <a:bodyPr/>
          <a:p>
            <a:fld id="{C6963229-CF26-477D-862F-A5593E602C85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5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16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17"/>
          </p:nvPr>
        </p:nvSpPr>
        <p:spPr/>
        <p:txBody>
          <a:bodyPr/>
          <a:p>
            <a:fld id="{995677FE-12C2-4539-9A0D-3568CEABBC97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8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44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0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32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19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20"/>
          </p:nvPr>
        </p:nvSpPr>
        <p:spPr/>
        <p:txBody>
          <a:bodyPr/>
          <a:p>
            <a:fld id="{9BAF40DE-85A8-474D-A626-43A2F9DB1EF2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21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23"/>
          </p:nvPr>
        </p:nvSpPr>
        <p:spPr/>
        <p:txBody>
          <a:bodyPr/>
          <a:p>
            <a:fld id="{C22BF18A-F680-46FA-B79D-635955CD53DF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24"/>
          </p:nvPr>
        </p:nvSpPr>
        <p:spPr/>
        <p:txBody>
          <a:bodyPr/>
          <a:p>
            <a:r>
              <a:rPr lang="fr-FR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_rels/slideMaster10.xml.rels><?xml version="1.0" encoding="UTF-8"?>
<Relationships xmlns="http://schemas.openxmlformats.org/package/2006/relationships"><Relationship Id="rId1" Type="http://schemas.openxmlformats.org/officeDocument/2006/relationships/theme" Target="../theme/theme10.xml"/><Relationship Id="rId2" Type="http://schemas.openxmlformats.org/officeDocument/2006/relationships/slideLayout" Target="../slideLayouts/slideLayout11.xml"/>
</Relationships>
</file>

<file path=ppt/slideMasters/_rels/slideMaster11.xml.rels><?xml version="1.0" encoding="UTF-8"?>
<Relationships xmlns="http://schemas.openxmlformats.org/package/2006/relationships"><Relationship Id="rId1" Type="http://schemas.openxmlformats.org/officeDocument/2006/relationships/theme" Target="../theme/theme11.xml"/><Relationship Id="rId2" Type="http://schemas.openxmlformats.org/officeDocument/2006/relationships/slideLayout" Target="../slideLayouts/slideLayout12.xml"/>
</Relationships>
</file>

<file path=ppt/slideMasters/_rels/slideMaster12.xml.rels><?xml version="1.0" encoding="UTF-8"?>
<Relationships xmlns="http://schemas.openxmlformats.org/package/2006/relationships"><Relationship Id="rId1" Type="http://schemas.openxmlformats.org/officeDocument/2006/relationships/theme" Target="../theme/theme12.xml"/><Relationship Id="rId2" Type="http://schemas.openxmlformats.org/officeDocument/2006/relationships/slideLayout" Target="../slideLayouts/slideLayout13.xml"/>
</Relationships>
</file>

<file path=ppt/slideMasters/_rels/slideMaster13.xml.rels><?xml version="1.0" encoding="UTF-8"?>
<Relationships xmlns="http://schemas.openxmlformats.org/package/2006/relationships"><Relationship Id="rId1" Type="http://schemas.openxmlformats.org/officeDocument/2006/relationships/theme" Target="../theme/theme13.xml"/><Relationship Id="rId2" Type="http://schemas.openxmlformats.org/officeDocument/2006/relationships/slideLayout" Target="../slideLayouts/slideLayout14.xml"/>
</Relationships>
</file>

<file path=ppt/slideMasters/_rels/slideMaster14.xml.rels><?xml version="1.0" encoding="UTF-8"?>
<Relationships xmlns="http://schemas.openxmlformats.org/package/2006/relationships"><Relationship Id="rId1" Type="http://schemas.openxmlformats.org/officeDocument/2006/relationships/theme" Target="../theme/theme14.xml"/><Relationship Id="rId2" Type="http://schemas.openxmlformats.org/officeDocument/2006/relationships/slideLayout" Target="../slideLayouts/slideLayout15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
</Relationships>
</file>

<file path=ppt/slideMasters/_rels/slideMaster3.xml.rels><?xml version="1.0" encoding="UTF-8"?>
<Relationships xmlns="http://schemas.openxmlformats.org/package/2006/relationships"><Relationship Id="rId1" Type="http://schemas.openxmlformats.org/officeDocument/2006/relationships/theme" Target="../theme/theme3.xml"/><Relationship Id="rId2" Type="http://schemas.openxmlformats.org/officeDocument/2006/relationships/slideLayout" Target="../slideLayouts/slideLayout4.xml"/>
</Relationships>
</file>

<file path=ppt/slideMasters/_rels/slideMaster4.xml.rels><?xml version="1.0" encoding="UTF-8"?>
<Relationships xmlns="http://schemas.openxmlformats.org/package/2006/relationships"><Relationship Id="rId1" Type="http://schemas.openxmlformats.org/officeDocument/2006/relationships/theme" Target="../theme/theme4.xml"/><Relationship Id="rId2" Type="http://schemas.openxmlformats.org/officeDocument/2006/relationships/slideLayout" Target="../slideLayouts/slideLayout5.xml"/>
</Relationships>
</file>

<file path=ppt/slideMasters/_rels/slideMaster5.xml.rels><?xml version="1.0" encoding="UTF-8"?>
<Relationships xmlns="http://schemas.openxmlformats.org/package/2006/relationships"><Relationship Id="rId1" Type="http://schemas.openxmlformats.org/officeDocument/2006/relationships/theme" Target="../theme/theme5.xml"/><Relationship Id="rId2" Type="http://schemas.openxmlformats.org/officeDocument/2006/relationships/slideLayout" Target="../slideLayouts/slideLayout6.xml"/>
</Relationships>
</file>

<file path=ppt/slideMasters/_rels/slideMaster6.xml.rels><?xml version="1.0" encoding="UTF-8"?>
<Relationships xmlns="http://schemas.openxmlformats.org/package/2006/relationships"><Relationship Id="rId1" Type="http://schemas.openxmlformats.org/officeDocument/2006/relationships/theme" Target="../theme/theme6.xml"/><Relationship Id="rId2" Type="http://schemas.openxmlformats.org/officeDocument/2006/relationships/slideLayout" Target="../slideLayouts/slideLayout7.xml"/>
</Relationships>
</file>

<file path=ppt/slideMasters/_rels/slideMaster7.xml.rels><?xml version="1.0" encoding="UTF-8"?>
<Relationships xmlns="http://schemas.openxmlformats.org/package/2006/relationships"><Relationship Id="rId1" Type="http://schemas.openxmlformats.org/officeDocument/2006/relationships/theme" Target="../theme/theme7.xml"/><Relationship Id="rId2" Type="http://schemas.openxmlformats.org/officeDocument/2006/relationships/slideLayout" Target="../slideLayouts/slideLayout8.xml"/>
</Relationships>
</file>

<file path=ppt/slideMasters/_rels/slideMaster8.xml.rels><?xml version="1.0" encoding="UTF-8"?>
<Relationships xmlns="http://schemas.openxmlformats.org/package/2006/relationships"><Relationship Id="rId1" Type="http://schemas.openxmlformats.org/officeDocument/2006/relationships/theme" Target="../theme/theme8.xml"/><Relationship Id="rId2" Type="http://schemas.openxmlformats.org/officeDocument/2006/relationships/slideLayout" Target="../slideLayouts/slideLayout9.xml"/>
</Relationships>
</file>

<file path=ppt/slideMasters/_rels/slideMaster9.xml.rels><?xml version="1.0" encoding="UTF-8"?>
<Relationships xmlns="http://schemas.openxmlformats.org/package/2006/relationships"><Relationship Id="rId1" Type="http://schemas.openxmlformats.org/officeDocument/2006/relationships/theme" Target="../theme/theme9.xml"/><Relationship Id="rId2" Type="http://schemas.openxmlformats.org/officeDocument/2006/relationships/slideLayout" Target="../slideLayouts/slideLayout10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ftr" idx="1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 idx="2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96D844FC-0246-4408-B822-EFE99C992B9F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dt" idx="3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&lt;date/heure&gt;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3200" strike="noStrike" u="non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  <a:endParaRPr b="0" lang="fr-FR" sz="32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800" strike="noStrike" u="non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  <a:endParaRPr b="0" lang="fr-FR" sz="2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400" strike="noStrike" u="non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  <a:endParaRPr b="0" lang="fr-FR" sz="24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2000" strike="noStrike" u="non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  <a:endParaRPr b="0" lang="fr-FR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  <a:endParaRPr b="0" lang="fr-FR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  <a:endParaRPr b="0" lang="fr-FR" sz="20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2000" strike="noStrike" u="non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  <a:endParaRPr b="0" lang="fr-FR" sz="20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Masters/slideMaster10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" name="PlaceHolder 1"/>
          <p:cNvSpPr>
            <a:spLocks noGrp="1"/>
          </p:cNvSpPr>
          <p:nvPr>
            <p:ph type="ftr" idx="28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4" name="PlaceHolder 2"/>
          <p:cNvSpPr>
            <a:spLocks noGrp="1"/>
          </p:cNvSpPr>
          <p:nvPr>
            <p:ph type="sldNum" idx="29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1AE7A1C8-B6F0-4790-B96E-DDB49A694284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5" name="PlaceHolder 3"/>
          <p:cNvSpPr>
            <a:spLocks noGrp="1"/>
          </p:cNvSpPr>
          <p:nvPr>
            <p:ph type="dt" idx="30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&lt;date/heure&gt;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8" r:id="rId2"/>
  </p:sldLayoutIdLst>
</p:sldMaster>
</file>

<file path=ppt/slideMasters/slideMaster1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57" name="PlaceHolder 2"/>
          <p:cNvSpPr>
            <a:spLocks noGrp="1"/>
          </p:cNvSpPr>
          <p:nvPr>
            <p:ph type="ftr" idx="31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8" name="PlaceHolder 3"/>
          <p:cNvSpPr>
            <a:spLocks noGrp="1"/>
          </p:cNvSpPr>
          <p:nvPr>
            <p:ph type="sldNum" idx="32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4F923196-DA5B-415C-A1C4-96EC3F23BB52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59" name="PlaceHolder 4"/>
          <p:cNvSpPr>
            <a:spLocks noGrp="1"/>
          </p:cNvSpPr>
          <p:nvPr>
            <p:ph type="dt" idx="33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&lt;date/heure&gt;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0" r:id="rId2"/>
  </p:sldLayoutIdLst>
</p:sldMaster>
</file>

<file path=ppt/slideMasters/slideMaster1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PlaceHolder 1"/>
          <p:cNvSpPr>
            <a:spLocks noGrp="1"/>
          </p:cNvSpPr>
          <p:nvPr>
            <p:ph type="ftr" idx="34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2" name="PlaceHolder 2"/>
          <p:cNvSpPr>
            <a:spLocks noGrp="1"/>
          </p:cNvSpPr>
          <p:nvPr>
            <p:ph type="sldNum" idx="35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61744F48-BF9F-4CBC-B062-6B01C8085180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3" name="PlaceHolder 3"/>
          <p:cNvSpPr>
            <a:spLocks noGrp="1"/>
          </p:cNvSpPr>
          <p:nvPr>
            <p:ph type="dt" idx="36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&lt;date/heure&gt;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2" r:id="rId2"/>
  </p:sldLayoutIdLst>
</p:sldMaster>
</file>

<file path=ppt/slideMasters/slideMaster1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ftr" idx="37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 type="sldNum" idx="38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439A09F4-48DA-478B-94C9-76281C71A69E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 type="dt" idx="39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&lt;date/heure&gt;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4" r:id="rId2"/>
  </p:sldLayoutIdLst>
</p:sldMaster>
</file>

<file path=ppt/slideMasters/slideMaster1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ftr" idx="40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8" name="PlaceHolder 2"/>
          <p:cNvSpPr>
            <a:spLocks noGrp="1"/>
          </p:cNvSpPr>
          <p:nvPr>
            <p:ph type="sldNum" idx="41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E978FD95-4835-4293-A54B-D338E17BAD87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69" name="PlaceHolder 3"/>
          <p:cNvSpPr>
            <a:spLocks noGrp="1"/>
          </p:cNvSpPr>
          <p:nvPr>
            <p:ph type="dt" idx="42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&lt;date/heure&gt;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76" r:id="rId2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9" name="PlaceHolder 3"/>
          <p:cNvSpPr>
            <a:spLocks noGrp="1"/>
          </p:cNvSpPr>
          <p:nvPr>
            <p:ph type="ftr" idx="4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sldNum" idx="5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C2A9F1D9-AE95-411B-801C-2527AB279047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dt" idx="6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&lt;date/heure&gt;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1" r:id="rId2"/>
    <p:sldLayoutId id="2147483652" r:id="rId3"/>
  </p:sldLayoutIdLst>
</p:sldMaster>
</file>

<file path=ppt/slideMasters/slideMaster3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 type="ftr" idx="7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 type="sldNum" idx="8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98A0152B-452D-43E9-84DD-CB0182871A42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19" name="PlaceHolder 4"/>
          <p:cNvSpPr>
            <a:spLocks noGrp="1"/>
          </p:cNvSpPr>
          <p:nvPr>
            <p:ph type="dt" idx="9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2"/>
  </p:sldLayoutIdLst>
</p:sldMaster>
</file>

<file path=ppt/slideMasters/slideMaster4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ftr" idx="10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sldNum" idx="11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BA45221-6024-49AA-8A69-0FC9D12DB5C3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dt" idx="12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6" r:id="rId2"/>
  </p:sldLayoutIdLst>
</p:sldMaster>
</file>

<file path=ppt/slideMasters/slideMaster5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PlaceHolder 1"/>
          <p:cNvSpPr>
            <a:spLocks noGrp="1"/>
          </p:cNvSpPr>
          <p:nvPr>
            <p:ph type="ftr" idx="13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29" name="PlaceHolder 2"/>
          <p:cNvSpPr>
            <a:spLocks noGrp="1"/>
          </p:cNvSpPr>
          <p:nvPr>
            <p:ph type="sldNum" idx="14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6ED99CCA-8BB6-4A39-B253-A74814FDEA23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0" name="PlaceHolder 3"/>
          <p:cNvSpPr>
            <a:spLocks noGrp="1"/>
          </p:cNvSpPr>
          <p:nvPr>
            <p:ph type="dt" idx="15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8" r:id="rId2"/>
  </p:sldLayoutIdLst>
</p:sldMaster>
</file>

<file path=ppt/slideMasters/slideMaster6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ftr" idx="16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2" name="PlaceHolder 2"/>
          <p:cNvSpPr>
            <a:spLocks noGrp="1"/>
          </p:cNvSpPr>
          <p:nvPr>
            <p:ph type="sldNum" idx="17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6FCF39F8-91D6-46C2-AE86-9A7FCA21F494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1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3" name="PlaceHolder 3"/>
          <p:cNvSpPr>
            <a:spLocks noGrp="1"/>
          </p:cNvSpPr>
          <p:nvPr>
            <p:ph type="dt" idx="18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 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2"/>
  </p:sldLayoutIdLst>
</p:sldMaster>
</file>

<file path=ppt/slideMasters/slideMaster7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ftr" idx="19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sldNum" idx="20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A12C7F62-652F-4CDA-B1FA-72540025E66B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dt" idx="21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&lt;date/heure&gt;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2"/>
  </p:sldLayoutIdLst>
</p:sldMaster>
</file>

<file path=ppt/slideMasters/slideMaster8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ftr" idx="22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sldNum" idx="23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65E3CEA7-E084-45A0-B787-02CF43EBE04A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 type="dt" idx="24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&lt;date/heure&gt;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4" r:id="rId2"/>
  </p:sldLayoutIdLst>
</p:sldMaster>
</file>

<file path=ppt/slideMasters/slideMaster9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Cliquez pour éditer le format du texte-titre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356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6" name="PlaceHolder 3"/>
          <p:cNvSpPr>
            <a:spLocks noGrp="1"/>
          </p:cNvSpPr>
          <p:nvPr>
            <p:ph type="body"/>
          </p:nvPr>
        </p:nvSpPr>
        <p:spPr>
          <a:xfrm>
            <a:off x="6231600" y="1604520"/>
            <a:ext cx="535356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Cliquez pour éditer le format du plan de texte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Second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Troisième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Quatrième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Cinquième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Sixième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fr-FR" sz="1800" strike="noStrike" u="none">
                <a:solidFill>
                  <a:srgbClr val="000000"/>
                </a:solidFill>
                <a:uFillTx/>
                <a:latin typeface="Arial"/>
              </a:rPr>
              <a:t>Septième niveau de plan</a:t>
            </a: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7" name="PlaceHolder 4"/>
          <p:cNvSpPr>
            <a:spLocks noGrp="1"/>
          </p:cNvSpPr>
          <p:nvPr>
            <p:ph type="ftr" idx="25"/>
          </p:nvPr>
        </p:nvSpPr>
        <p:spPr>
          <a:xfrm>
            <a:off x="4038480" y="6356520"/>
            <a:ext cx="41133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ctr">
              <a:lnSpc>
                <a:spcPct val="100000"/>
              </a:lnSpc>
              <a:buNone/>
              <a:tabLst>
                <a:tab algn="l" pos="0"/>
              </a:tabLst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 algn="ctr">
              <a:lnSpc>
                <a:spcPct val="100000"/>
              </a:lnSpc>
              <a:buNone/>
              <a:tabLst>
                <a:tab algn="l" pos="0"/>
              </a:tabLst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&lt;pied de page&gt;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8" name="PlaceHolder 5"/>
          <p:cNvSpPr>
            <a:spLocks noGrp="1"/>
          </p:cNvSpPr>
          <p:nvPr>
            <p:ph type="sldNum" idx="26"/>
          </p:nvPr>
        </p:nvSpPr>
        <p:spPr>
          <a:xfrm>
            <a:off x="86104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 algn="r" defTabSz="457200">
              <a:lnSpc>
                <a:spcPct val="100000"/>
              </a:lnSpc>
              <a:buNone/>
              <a:tabLst>
                <a:tab algn="l" pos="0"/>
              </a:tabLst>
              <a:def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defRPr>
            </a:lvl1pPr>
          </a:lstStyle>
          <a:p>
            <a:pPr indent="0" algn="r" defTabSz="457200">
              <a:lnSpc>
                <a:spcPct val="100000"/>
              </a:lnSpc>
              <a:buNone/>
              <a:tabLst>
                <a:tab algn="l" pos="0"/>
              </a:tabLst>
            </a:pPr>
            <a:fld id="{473A1B5A-F69D-4AE8-81C9-090C6527FFEA}" type="slidenum">
              <a:rPr b="0" lang="fr-FR" sz="1200" strike="noStrike" u="none">
                <a:solidFill>
                  <a:schemeClr val="dk1">
                    <a:tint val="75000"/>
                  </a:schemeClr>
                </a:solidFill>
                <a:uFillTx/>
                <a:latin typeface="Calibri"/>
              </a:rPr>
              <a:t>&lt;numéro&gt;</a:t>
            </a:fld>
            <a:endParaRPr b="0" lang="fr-FR" sz="12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  <p:sp>
        <p:nvSpPr>
          <p:cNvPr id="49" name="PlaceHolder 6"/>
          <p:cNvSpPr>
            <a:spLocks noGrp="1"/>
          </p:cNvSpPr>
          <p:nvPr>
            <p:ph type="dt" idx="27"/>
          </p:nvPr>
        </p:nvSpPr>
        <p:spPr>
          <a:xfrm>
            <a:off x="838080" y="6356520"/>
            <a:ext cx="2741760" cy="363600"/>
          </a:xfrm>
          <a:prstGeom prst="rect">
            <a:avLst/>
          </a:prstGeom>
          <a:noFill/>
          <a:ln w="0">
            <a:noFill/>
          </a:ln>
        </p:spPr>
        <p:txBody>
          <a:bodyPr lIns="91440" rIns="91440" tIns="45720" bIns="45720" anchor="ctr">
            <a:noAutofit/>
          </a:bodyPr>
          <a:lstStyle>
            <a:lvl1pPr indent="0">
              <a:buNone/>
              <a:defRPr b="0" lang="fr-FR" sz="1400" strike="noStrike" u="none">
                <a:solidFill>
                  <a:srgbClr val="000000"/>
                </a:solidFill>
                <a:uFillTx/>
                <a:latin typeface="Times New Roman"/>
              </a:defRPr>
            </a:lvl1pPr>
          </a:lstStyle>
          <a:p>
            <a:pPr indent="0">
              <a:buNone/>
            </a:pPr>
            <a:r>
              <a:rPr b="0" lang="fr-FR" sz="1400" strike="noStrike" u="none">
                <a:solidFill>
                  <a:srgbClr val="000000"/>
                </a:solidFill>
                <a:uFillTx/>
                <a:latin typeface="Times New Roman"/>
              </a:rPr>
              <a:t>&lt;date/heure&gt;</a:t>
            </a:r>
            <a:endParaRPr b="0" lang="fr-FR" sz="1400" strike="noStrike" u="none">
              <a:solidFill>
                <a:srgbClr val="000000"/>
              </a:solidFill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6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Relationship Id="rId3" Type="http://schemas.openxmlformats.org/officeDocument/2006/relationships/slideLayout" Target="../slideLayouts/slideLayout1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bb4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" name="ZoneTexte 8"/>
          <p:cNvSpPr/>
          <p:nvPr/>
        </p:nvSpPr>
        <p:spPr>
          <a:xfrm>
            <a:off x="682920" y="1225080"/>
            <a:ext cx="4869000" cy="2954520"/>
          </a:xfrm>
          <a:prstGeom prst="rect">
            <a:avLst/>
          </a:prstGeom>
          <a:noFill/>
          <a:ln w="38100">
            <a:solidFill>
              <a:srgbClr val="ffffff"/>
            </a:solidFill>
            <a:round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fr-FR" sz="2200" strike="noStrike" u="none">
                <a:solidFill>
                  <a:schemeClr val="lt1"/>
                </a:solidFill>
                <a:uFillTx/>
                <a:latin typeface="Univers LT Std 73 Black Ext"/>
              </a:rPr>
              <a:t>Comité régional</a:t>
            </a: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73 Black Ext"/>
              </a:rPr>
              <a:t>11 janvier 2025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73 Black Ext"/>
              </a:rPr>
              <a:t>Aix en Provence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defTabSz="457200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71" name="Rectangle 3"/>
          <p:cNvSpPr/>
          <p:nvPr/>
        </p:nvSpPr>
        <p:spPr>
          <a:xfrm>
            <a:off x="0" y="6033240"/>
            <a:ext cx="12190680" cy="82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72" name="Rectangle à coins arrondis 6"/>
          <p:cNvSpPr/>
          <p:nvPr/>
        </p:nvSpPr>
        <p:spPr>
          <a:xfrm>
            <a:off x="9277920" y="5575680"/>
            <a:ext cx="2912760" cy="127332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73" name="Image 5" descr=""/>
          <p:cNvPicPr/>
          <p:nvPr/>
        </p:nvPicPr>
        <p:blipFill>
          <a:blip r:embed="rId1"/>
          <a:stretch/>
        </p:blipFill>
        <p:spPr>
          <a:xfrm>
            <a:off x="9747360" y="5747760"/>
            <a:ext cx="1973880" cy="857880"/>
          </a:xfrm>
          <a:prstGeom prst="rect">
            <a:avLst/>
          </a:prstGeom>
          <a:ln w="0">
            <a:noFill/>
          </a:ln>
          <a:effectLst>
            <a:softEdge rad="12600"/>
          </a:effectLst>
        </p:spPr>
      </p:pic>
      <p:sp>
        <p:nvSpPr>
          <p:cNvPr id="74" name="ZoneTexte 7"/>
          <p:cNvSpPr/>
          <p:nvPr/>
        </p:nvSpPr>
        <p:spPr>
          <a:xfrm>
            <a:off x="574200" y="6284160"/>
            <a:ext cx="3925440" cy="318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fr-FR" sz="1500" strike="noStrike" u="none">
                <a:solidFill>
                  <a:srgbClr val="bd2d21"/>
                </a:solidFill>
                <a:uFillTx/>
                <a:latin typeface="Univers LT Std 55"/>
              </a:rPr>
              <a:t>Comité Régional du 11 janvier 2025</a:t>
            </a:r>
            <a:endParaRPr b="0" lang="fr-FR" sz="15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75" name="Image 11" descr=""/>
          <p:cNvPicPr/>
          <p:nvPr/>
        </p:nvPicPr>
        <p:blipFill>
          <a:blip r:embed="rId2"/>
          <a:srcRect l="0" t="-2200" r="0" b="7231"/>
          <a:stretch/>
        </p:blipFill>
        <p:spPr>
          <a:xfrm>
            <a:off x="6387480" y="1122840"/>
            <a:ext cx="5068800" cy="308664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1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1523880" y="1122480"/>
            <a:ext cx="9142560" cy="23860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609480" y="1604520"/>
            <a:ext cx="10971360" cy="39762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fr-FR" sz="1800" strike="noStrike" u="none">
              <a:solidFill>
                <a:srgbClr val="000000"/>
              </a:solidFill>
              <a:uFillTx/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4"/>
          </p:nvPr>
        </p:nvSpPr>
        <p:spPr/>
        <p:txBody>
          <a:bodyPr/>
          <a:p>
            <a:r>
              <a:t>2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bb4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Rectangle 3"/>
          <p:cNvSpPr/>
          <p:nvPr/>
        </p:nvSpPr>
        <p:spPr>
          <a:xfrm>
            <a:off x="0" y="6033240"/>
            <a:ext cx="12190680" cy="82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77" name="Rectangle à coins arrondis 6"/>
          <p:cNvSpPr/>
          <p:nvPr/>
        </p:nvSpPr>
        <p:spPr>
          <a:xfrm>
            <a:off x="9277920" y="5575680"/>
            <a:ext cx="2912760" cy="127332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 defTabSz="457200"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78" name="Image 5" descr=""/>
          <p:cNvPicPr/>
          <p:nvPr/>
        </p:nvPicPr>
        <p:blipFill>
          <a:blip r:embed="rId1"/>
          <a:stretch/>
        </p:blipFill>
        <p:spPr>
          <a:xfrm>
            <a:off x="9747360" y="5747760"/>
            <a:ext cx="1973880" cy="857880"/>
          </a:xfrm>
          <a:prstGeom prst="rect">
            <a:avLst/>
          </a:prstGeom>
          <a:ln w="0">
            <a:noFill/>
          </a:ln>
          <a:effectLst>
            <a:softEdge rad="12600"/>
          </a:effectLst>
        </p:spPr>
      </p:pic>
      <p:sp>
        <p:nvSpPr>
          <p:cNvPr id="79" name="ZoneTexte 7"/>
          <p:cNvSpPr/>
          <p:nvPr/>
        </p:nvSpPr>
        <p:spPr>
          <a:xfrm>
            <a:off x="574200" y="6284160"/>
            <a:ext cx="3745800" cy="3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fr-FR" sz="1500" strike="noStrike" u="none">
                <a:solidFill>
                  <a:srgbClr val="bd2d21"/>
                </a:solidFill>
                <a:uFillTx/>
                <a:latin typeface="Univers LT Std 55"/>
              </a:rPr>
              <a:t>Comité Régional du 11 janvier 2025</a:t>
            </a:r>
            <a:endParaRPr b="0" lang="fr-FR" sz="15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80" name="ZoneTexte 9"/>
          <p:cNvSpPr/>
          <p:nvPr/>
        </p:nvSpPr>
        <p:spPr>
          <a:xfrm>
            <a:off x="1260000" y="858600"/>
            <a:ext cx="8278920" cy="4722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1 - Désignation d’un président de séance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2 - Approbation de l’ordre du jour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3 - Approbation du PV du congrès régional du 05 octobre 2024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4 - Point sur la trésorerie régionale 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5 - Région :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100" strike="noStrike" u="none">
                <a:solidFill>
                  <a:schemeClr val="lt1"/>
                </a:solidFill>
                <a:uFillTx/>
                <a:latin typeface="Univers LT Std 55"/>
              </a:rPr>
              <a:t>                       </a:t>
            </a:r>
            <a:r>
              <a:rPr b="0" lang="fr-FR" sz="1600" strike="noStrike" u="none">
                <a:solidFill>
                  <a:schemeClr val="lt1"/>
                </a:solidFill>
                <a:uFillTx/>
                <a:latin typeface="Univers LT Std 55"/>
              </a:rPr>
              <a:t>Point sur les Associations Locales : AG 2024/25 – Activités inter-AL</a:t>
            </a:r>
            <a:endParaRPr b="0" lang="fr-FR" sz="16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600" strike="noStrike" u="none">
                <a:solidFill>
                  <a:schemeClr val="lt1"/>
                </a:solidFill>
                <a:uFillTx/>
                <a:latin typeface="Univers LT Std 55"/>
              </a:rPr>
              <a:t>	</a:t>
            </a:r>
            <a:r>
              <a:rPr b="0" lang="fr-FR" sz="1600" strike="noStrike" u="none">
                <a:solidFill>
                  <a:schemeClr val="lt1"/>
                </a:solidFill>
                <a:uFillTx/>
                <a:latin typeface="Univers LT Std 55"/>
              </a:rPr>
              <a:t>Intérêt d’un compte Hello-Asso – rôle de la Région</a:t>
            </a:r>
            <a:endParaRPr b="0" lang="fr-FR" sz="16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600" strike="noStrike" u="none">
                <a:solidFill>
                  <a:schemeClr val="lt1"/>
                </a:solidFill>
                <a:uFillTx/>
                <a:latin typeface="Univers LT Std 55"/>
              </a:rPr>
              <a:t>	</a:t>
            </a:r>
            <a:r>
              <a:rPr b="0" lang="fr-FR" sz="1600" strike="noStrike" u="none">
                <a:solidFill>
                  <a:schemeClr val="lt1"/>
                </a:solidFill>
                <a:uFillTx/>
                <a:latin typeface="Univers LT Std 55"/>
              </a:rPr>
              <a:t>Abandons de remboursement de frais des bénévoles – rôle de la Région</a:t>
            </a:r>
            <a:endParaRPr b="0" lang="fr-FR" sz="16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600" strike="noStrike" u="none">
                <a:solidFill>
                  <a:schemeClr val="lt1"/>
                </a:solidFill>
                <a:uFillTx/>
                <a:latin typeface="Univers LT Std 55"/>
              </a:rPr>
              <a:t>	</a:t>
            </a:r>
            <a:r>
              <a:rPr b="0" lang="fr-FR" sz="1600" strike="noStrike" u="none">
                <a:solidFill>
                  <a:schemeClr val="lt1"/>
                </a:solidFill>
                <a:uFillTx/>
                <a:latin typeface="Univers LT Std 55"/>
              </a:rPr>
              <a:t>Formations 2025 : ARP1, ARP2/3</a:t>
            </a:r>
            <a:endParaRPr b="0" lang="fr-FR" sz="16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600" strike="noStrike" u="none">
                <a:solidFill>
                  <a:schemeClr val="lt1"/>
                </a:solidFill>
                <a:uFillTx/>
                <a:latin typeface="Univers LT Std 55"/>
              </a:rPr>
              <a:t>	</a:t>
            </a:r>
            <a:r>
              <a:rPr b="0" lang="fr-FR" sz="1600" strike="noStrike" u="none">
                <a:solidFill>
                  <a:schemeClr val="lt1"/>
                </a:solidFill>
                <a:uFillTx/>
                <a:latin typeface="Univers LT Std 55"/>
              </a:rPr>
              <a:t>Rencontres régionales 2025</a:t>
            </a:r>
            <a:endParaRPr b="0" lang="fr-FR" sz="16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600" strike="noStrike" u="none">
                <a:solidFill>
                  <a:schemeClr val="lt1"/>
                </a:solidFill>
                <a:uFillTx/>
                <a:latin typeface="Univers LT Std 55"/>
              </a:rPr>
              <a:t>	</a:t>
            </a:r>
            <a:r>
              <a:rPr b="0" lang="fr-FR" sz="1600" strike="noStrike" u="none">
                <a:solidFill>
                  <a:schemeClr val="lt1"/>
                </a:solidFill>
                <a:uFillTx/>
                <a:latin typeface="Univers LT Std 55"/>
              </a:rPr>
              <a:t>Assurance MAIF 2025: point sur les garanties</a:t>
            </a:r>
            <a:endParaRPr b="0" lang="fr-FR" sz="16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6 - Fédération :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100" strike="noStrike" u="none">
                <a:solidFill>
                  <a:schemeClr val="lt1"/>
                </a:solidFill>
                <a:uFillTx/>
                <a:latin typeface="Univers LT Std 55"/>
              </a:rPr>
              <a:t>                        </a:t>
            </a:r>
            <a:r>
              <a:rPr b="0" lang="fr-FR" sz="1600" strike="noStrike" u="none">
                <a:solidFill>
                  <a:schemeClr val="lt1"/>
                </a:solidFill>
                <a:uFillTx/>
                <a:latin typeface="Univers LT Std 55"/>
              </a:rPr>
              <a:t>Congrès National 2025 – Mandataires des AL, participants, accompagnateurs</a:t>
            </a:r>
            <a:endParaRPr b="0" lang="fr-FR" sz="16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7 - Divers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8 - Date et lieu du prochain comité régional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81" name="ZoneTexte 12"/>
          <p:cNvSpPr/>
          <p:nvPr/>
        </p:nvSpPr>
        <p:spPr>
          <a:xfrm>
            <a:off x="414720" y="0"/>
            <a:ext cx="10564200" cy="75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lang="fr-FR" sz="2200" strike="noStrike" u="none">
                <a:solidFill>
                  <a:schemeClr val="lt1"/>
                </a:solidFill>
                <a:uFillTx/>
                <a:latin typeface="Univers LT Std 73 Black Ext"/>
              </a:rPr>
              <a:t>Ordre du jour</a:t>
            </a: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2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bb4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Rectangle 8"/>
          <p:cNvSpPr/>
          <p:nvPr/>
        </p:nvSpPr>
        <p:spPr>
          <a:xfrm>
            <a:off x="0" y="6033240"/>
            <a:ext cx="12190680" cy="82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83" name="Rectangle à coins arrondis 8"/>
          <p:cNvSpPr/>
          <p:nvPr/>
        </p:nvSpPr>
        <p:spPr>
          <a:xfrm>
            <a:off x="9277920" y="5575680"/>
            <a:ext cx="2912760" cy="127332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84" name="Image 8" descr=""/>
          <p:cNvPicPr/>
          <p:nvPr/>
        </p:nvPicPr>
        <p:blipFill>
          <a:blip r:embed="rId1"/>
          <a:stretch/>
        </p:blipFill>
        <p:spPr>
          <a:xfrm>
            <a:off x="9747360" y="5747760"/>
            <a:ext cx="1973880" cy="857880"/>
          </a:xfrm>
          <a:prstGeom prst="rect">
            <a:avLst/>
          </a:prstGeom>
          <a:ln w="0">
            <a:noFill/>
          </a:ln>
          <a:effectLst>
            <a:softEdge rad="12600"/>
          </a:effectLst>
        </p:spPr>
      </p:pic>
      <p:sp>
        <p:nvSpPr>
          <p:cNvPr id="85" name="ZoneTexte 23"/>
          <p:cNvSpPr/>
          <p:nvPr/>
        </p:nvSpPr>
        <p:spPr>
          <a:xfrm>
            <a:off x="574200" y="6284160"/>
            <a:ext cx="3745800" cy="3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fr-FR" sz="1500" strike="noStrike" u="none">
                <a:solidFill>
                  <a:srgbClr val="bd2d21"/>
                </a:solidFill>
                <a:uFillTx/>
                <a:latin typeface="Univers LT Std 55"/>
              </a:rPr>
              <a:t>Comité Régional du 11 janvier 2025</a:t>
            </a:r>
            <a:endParaRPr b="0" lang="fr-FR" sz="15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86" name="ZoneTexte 24"/>
          <p:cNvSpPr/>
          <p:nvPr/>
        </p:nvSpPr>
        <p:spPr>
          <a:xfrm>
            <a:off x="1080000" y="1440000"/>
            <a:ext cx="8999640" cy="31060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fr-FR" sz="2200" strike="noStrike" u="none">
                <a:solidFill>
                  <a:schemeClr val="lt1"/>
                </a:solidFill>
                <a:uFillTx/>
                <a:latin typeface="Univers LT Std 55"/>
              </a:rPr>
              <a:t>1 – Période : 1</a:t>
            </a:r>
            <a:r>
              <a:rPr b="0" lang="fr-FR" sz="2200" strike="noStrike" u="none" baseline="33000">
                <a:solidFill>
                  <a:schemeClr val="lt1"/>
                </a:solidFill>
                <a:uFillTx/>
                <a:latin typeface="Univers LT Std 55"/>
              </a:rPr>
              <a:t>er</a:t>
            </a:r>
            <a:r>
              <a:rPr b="0" lang="fr-FR" sz="2200" strike="noStrike" u="none">
                <a:solidFill>
                  <a:schemeClr val="lt1"/>
                </a:solidFill>
                <a:uFillTx/>
                <a:latin typeface="Univers LT Std 55"/>
              </a:rPr>
              <a:t> Octobre 2024 – 31  décembre 2024</a:t>
            </a: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200" strike="noStrike" u="none">
                <a:solidFill>
                  <a:schemeClr val="lt1"/>
                </a:solidFill>
                <a:uFillTx/>
                <a:latin typeface="Univers LT Std 55"/>
              </a:rPr>
              <a:t>2 -  En caisse au début de la période :4035,47</a:t>
            </a: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200" strike="noStrike" u="none">
                <a:solidFill>
                  <a:schemeClr val="lt1"/>
                </a:solidFill>
                <a:uFillTx/>
                <a:latin typeface="Univers LT Std 55"/>
              </a:rPr>
              <a:t>3 – Dépenses : 1589,38</a:t>
            </a: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200" strike="noStrike" u="none">
                <a:solidFill>
                  <a:schemeClr val="lt1"/>
                </a:solidFill>
                <a:uFillTx/>
                <a:latin typeface="Univers LT Std 55"/>
              </a:rPr>
              <a:t>4 – Recettes : 400</a:t>
            </a: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200" strike="noStrike" u="none">
                <a:solidFill>
                  <a:schemeClr val="lt1"/>
                </a:solidFill>
                <a:uFillTx/>
                <a:latin typeface="Univers LT Std 55"/>
              </a:rPr>
              <a:t>5 – En caisse au 31 décembre : 1876,16 </a:t>
            </a: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87" name="ZoneTexte 25"/>
          <p:cNvSpPr/>
          <p:nvPr/>
        </p:nvSpPr>
        <p:spPr>
          <a:xfrm>
            <a:off x="414720" y="0"/>
            <a:ext cx="10564200" cy="912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ctr" defTabSz="457200">
              <a:lnSpc>
                <a:spcPct val="100000"/>
              </a:lnSpc>
            </a:pPr>
            <a:r>
              <a:rPr b="0" lang="fr-FR" sz="3200" strike="noStrike" u="none">
                <a:solidFill>
                  <a:schemeClr val="lt1"/>
                </a:solidFill>
                <a:uFillTx/>
                <a:latin typeface="Univers LT Std 55"/>
              </a:rPr>
              <a:t>Point sur la trésorerie régionale </a:t>
            </a:r>
            <a:endParaRPr b="0" lang="fr-FR" sz="32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2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bb4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Rectangle 1"/>
          <p:cNvSpPr/>
          <p:nvPr/>
        </p:nvSpPr>
        <p:spPr>
          <a:xfrm>
            <a:off x="0" y="6033240"/>
            <a:ext cx="12190680" cy="82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89" name="Rectangle à coins arrondis 1"/>
          <p:cNvSpPr/>
          <p:nvPr/>
        </p:nvSpPr>
        <p:spPr>
          <a:xfrm>
            <a:off x="9277920" y="5575680"/>
            <a:ext cx="2912760" cy="127332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90" name="Image 1" descr=""/>
          <p:cNvPicPr/>
          <p:nvPr/>
        </p:nvPicPr>
        <p:blipFill>
          <a:blip r:embed="rId1"/>
          <a:stretch/>
        </p:blipFill>
        <p:spPr>
          <a:xfrm>
            <a:off x="9747360" y="5747760"/>
            <a:ext cx="1973880" cy="857880"/>
          </a:xfrm>
          <a:prstGeom prst="rect">
            <a:avLst/>
          </a:prstGeom>
          <a:ln w="0">
            <a:noFill/>
          </a:ln>
          <a:effectLst>
            <a:softEdge rad="12600"/>
          </a:effectLst>
        </p:spPr>
      </p:pic>
      <p:sp>
        <p:nvSpPr>
          <p:cNvPr id="91" name="ZoneTexte 1"/>
          <p:cNvSpPr/>
          <p:nvPr/>
        </p:nvSpPr>
        <p:spPr>
          <a:xfrm>
            <a:off x="574200" y="6284160"/>
            <a:ext cx="3745800" cy="3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fr-FR" sz="1500" strike="noStrike" u="none">
                <a:solidFill>
                  <a:srgbClr val="bd2d21"/>
                </a:solidFill>
                <a:uFillTx/>
                <a:latin typeface="Univers LT Std 55"/>
              </a:rPr>
              <a:t>Comité Régional du 11 janvier 2025</a:t>
            </a:r>
            <a:endParaRPr b="0" lang="fr-FR" sz="15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pic>
        <p:nvPicPr>
          <p:cNvPr id="92" name="" descr=""/>
          <p:cNvPicPr/>
          <p:nvPr/>
        </p:nvPicPr>
        <p:blipFill>
          <a:blip r:embed="rId2"/>
          <a:stretch/>
        </p:blipFill>
        <p:spPr>
          <a:xfrm>
            <a:off x="2520000" y="101520"/>
            <a:ext cx="6300000" cy="5857560"/>
          </a:xfrm>
          <a:prstGeom prst="rect">
            <a:avLst/>
          </a:prstGeom>
          <a:ln w="0">
            <a:noFill/>
          </a:ln>
        </p:spPr>
      </p:pic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2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bb4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Rectangle 2"/>
          <p:cNvSpPr/>
          <p:nvPr/>
        </p:nvSpPr>
        <p:spPr>
          <a:xfrm>
            <a:off x="0" y="6033240"/>
            <a:ext cx="12190680" cy="82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94" name="Rectangle à coins arrondis 2"/>
          <p:cNvSpPr/>
          <p:nvPr/>
        </p:nvSpPr>
        <p:spPr>
          <a:xfrm>
            <a:off x="9277920" y="5575680"/>
            <a:ext cx="2912760" cy="127332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95" name="Image 2" descr=""/>
          <p:cNvPicPr/>
          <p:nvPr/>
        </p:nvPicPr>
        <p:blipFill>
          <a:blip r:embed="rId1"/>
          <a:stretch/>
        </p:blipFill>
        <p:spPr>
          <a:xfrm>
            <a:off x="9747360" y="5747760"/>
            <a:ext cx="1973880" cy="857880"/>
          </a:xfrm>
          <a:prstGeom prst="rect">
            <a:avLst/>
          </a:prstGeom>
          <a:ln w="0">
            <a:noFill/>
          </a:ln>
          <a:effectLst>
            <a:softEdge rad="12600"/>
          </a:effectLst>
        </p:spPr>
      </p:pic>
      <p:sp>
        <p:nvSpPr>
          <p:cNvPr id="96" name="ZoneTexte 4"/>
          <p:cNvSpPr/>
          <p:nvPr/>
        </p:nvSpPr>
        <p:spPr>
          <a:xfrm>
            <a:off x="574200" y="6284160"/>
            <a:ext cx="3745800" cy="3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fr-FR" sz="1500" strike="noStrike" u="none">
                <a:solidFill>
                  <a:srgbClr val="bd2d21"/>
                </a:solidFill>
                <a:uFillTx/>
                <a:latin typeface="Univers LT Std 55"/>
              </a:rPr>
              <a:t>Comité Régional du 11 janvier 2025</a:t>
            </a:r>
            <a:endParaRPr b="0" lang="fr-FR" sz="15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97" name="ZoneTexte 5"/>
          <p:cNvSpPr/>
          <p:nvPr/>
        </p:nvSpPr>
        <p:spPr>
          <a:xfrm>
            <a:off x="1260000" y="540000"/>
            <a:ext cx="8278920" cy="5883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1 – Point sur les AL locales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2 -  Activités inter - AL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3 – Dolibarr 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4 – Site Web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5 – Hello-Asso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6 - Abandons de remboursement des frais de bénévoles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7 – Assurance MAIF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8 – Formations 2025 assurées par la région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9 – Rencontres régionales 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98" name="ZoneTexte 6"/>
          <p:cNvSpPr/>
          <p:nvPr/>
        </p:nvSpPr>
        <p:spPr>
          <a:xfrm>
            <a:off x="414720" y="0"/>
            <a:ext cx="10564200" cy="394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Région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2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bb4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Rectangle 4"/>
          <p:cNvSpPr/>
          <p:nvPr/>
        </p:nvSpPr>
        <p:spPr>
          <a:xfrm>
            <a:off x="0" y="6033240"/>
            <a:ext cx="12190680" cy="82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100" name="Rectangle à coins arrondis 3"/>
          <p:cNvSpPr/>
          <p:nvPr/>
        </p:nvSpPr>
        <p:spPr>
          <a:xfrm>
            <a:off x="9277920" y="5575680"/>
            <a:ext cx="2912760" cy="127332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101" name="Image 3" descr=""/>
          <p:cNvPicPr/>
          <p:nvPr/>
        </p:nvPicPr>
        <p:blipFill>
          <a:blip r:embed="rId1"/>
          <a:stretch/>
        </p:blipFill>
        <p:spPr>
          <a:xfrm>
            <a:off x="9747360" y="5747760"/>
            <a:ext cx="1973880" cy="857880"/>
          </a:xfrm>
          <a:prstGeom prst="rect">
            <a:avLst/>
          </a:prstGeom>
          <a:ln w="0">
            <a:noFill/>
          </a:ln>
          <a:effectLst>
            <a:softEdge rad="12600"/>
          </a:effectLst>
        </p:spPr>
      </p:pic>
      <p:sp>
        <p:nvSpPr>
          <p:cNvPr id="102" name="ZoneTexte 10"/>
          <p:cNvSpPr/>
          <p:nvPr/>
        </p:nvSpPr>
        <p:spPr>
          <a:xfrm>
            <a:off x="574200" y="6284160"/>
            <a:ext cx="3745800" cy="3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fr-FR" sz="1500" strike="noStrike" u="none">
                <a:solidFill>
                  <a:srgbClr val="bd2d21"/>
                </a:solidFill>
                <a:uFillTx/>
                <a:latin typeface="Univers LT Std 55"/>
              </a:rPr>
              <a:t>Comité Régional du 11 janvier 2025</a:t>
            </a:r>
            <a:endParaRPr b="0" lang="fr-FR" sz="15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03" name="ZoneTexte 11"/>
          <p:cNvSpPr/>
          <p:nvPr/>
        </p:nvSpPr>
        <p:spPr>
          <a:xfrm>
            <a:off x="1260000" y="1620000"/>
            <a:ext cx="8278920" cy="2833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1 – Point sur les Réunions Fédérales 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2 -  Congrès du 18 au 21 avril 2025, à Orbey 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3 – Formations ARP2 - ARP3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4 – Dates à retenir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04" name="ZoneTexte 13"/>
          <p:cNvSpPr/>
          <p:nvPr/>
        </p:nvSpPr>
        <p:spPr>
          <a:xfrm>
            <a:off x="414720" y="395280"/>
            <a:ext cx="1056420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fr-FR" sz="2800" strike="noStrike" u="none">
                <a:solidFill>
                  <a:schemeClr val="lt1"/>
                </a:solidFill>
                <a:uFillTx/>
                <a:latin typeface="Univers LT Std 55"/>
              </a:rPr>
              <a:t>Fédération</a:t>
            </a:r>
            <a:endParaRPr b="0" lang="fr-FR" sz="2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2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bb4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Rectangle 5"/>
          <p:cNvSpPr/>
          <p:nvPr/>
        </p:nvSpPr>
        <p:spPr>
          <a:xfrm>
            <a:off x="0" y="6033240"/>
            <a:ext cx="12190680" cy="82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106" name="Rectangle à coins arrondis 4"/>
          <p:cNvSpPr/>
          <p:nvPr/>
        </p:nvSpPr>
        <p:spPr>
          <a:xfrm>
            <a:off x="9277920" y="5575680"/>
            <a:ext cx="2912760" cy="127332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107" name="Image 4" descr=""/>
          <p:cNvPicPr/>
          <p:nvPr/>
        </p:nvPicPr>
        <p:blipFill>
          <a:blip r:embed="rId1"/>
          <a:stretch/>
        </p:blipFill>
        <p:spPr>
          <a:xfrm>
            <a:off x="9747360" y="5747760"/>
            <a:ext cx="1973880" cy="857880"/>
          </a:xfrm>
          <a:prstGeom prst="rect">
            <a:avLst/>
          </a:prstGeom>
          <a:ln w="0">
            <a:noFill/>
          </a:ln>
          <a:effectLst>
            <a:softEdge rad="12600"/>
          </a:effectLst>
        </p:spPr>
      </p:pic>
      <p:sp>
        <p:nvSpPr>
          <p:cNvPr id="108" name="ZoneTexte 14"/>
          <p:cNvSpPr/>
          <p:nvPr/>
        </p:nvSpPr>
        <p:spPr>
          <a:xfrm>
            <a:off x="574200" y="6284160"/>
            <a:ext cx="3745800" cy="318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fr-FR" sz="1500" strike="noStrike" u="none">
                <a:solidFill>
                  <a:srgbClr val="bd2d21"/>
                </a:solidFill>
                <a:uFillTx/>
                <a:latin typeface="Univers LT Std 55"/>
              </a:rPr>
              <a:t>Comité Régional du 11 janvier 2025</a:t>
            </a:r>
            <a:endParaRPr b="0" lang="fr-FR" sz="15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09" name="ZoneTexte 15"/>
          <p:cNvSpPr/>
          <p:nvPr/>
        </p:nvSpPr>
        <p:spPr>
          <a:xfrm>
            <a:off x="1260000" y="1620000"/>
            <a:ext cx="8278920" cy="25290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1 – Points divers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2 -  Date du prochain comité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10" name="ZoneTexte 16"/>
          <p:cNvSpPr/>
          <p:nvPr/>
        </p:nvSpPr>
        <p:spPr>
          <a:xfrm>
            <a:off x="414720" y="395280"/>
            <a:ext cx="10564200" cy="5155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endParaRPr b="0" lang="fr-FR" sz="2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2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bb4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" name="Rectangle 6"/>
          <p:cNvSpPr/>
          <p:nvPr/>
        </p:nvSpPr>
        <p:spPr>
          <a:xfrm>
            <a:off x="0" y="6033240"/>
            <a:ext cx="12190680" cy="82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112" name="Rectangle à coins arrondis 5"/>
          <p:cNvSpPr/>
          <p:nvPr/>
        </p:nvSpPr>
        <p:spPr>
          <a:xfrm>
            <a:off x="9277920" y="5575680"/>
            <a:ext cx="2912760" cy="127332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113" name="Image 6" descr=""/>
          <p:cNvPicPr/>
          <p:nvPr/>
        </p:nvPicPr>
        <p:blipFill>
          <a:blip r:embed="rId1"/>
          <a:stretch/>
        </p:blipFill>
        <p:spPr>
          <a:xfrm>
            <a:off x="9747360" y="5747760"/>
            <a:ext cx="1973880" cy="857880"/>
          </a:xfrm>
          <a:prstGeom prst="rect">
            <a:avLst/>
          </a:prstGeom>
          <a:ln w="0">
            <a:noFill/>
          </a:ln>
          <a:effectLst>
            <a:softEdge rad="12600"/>
          </a:effectLst>
        </p:spPr>
      </p:pic>
      <p:sp>
        <p:nvSpPr>
          <p:cNvPr id="114" name="ZoneTexte 17"/>
          <p:cNvSpPr/>
          <p:nvPr/>
        </p:nvSpPr>
        <p:spPr>
          <a:xfrm>
            <a:off x="574200" y="6284160"/>
            <a:ext cx="340776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fr-FR" sz="1500" strike="noStrike" u="none">
                <a:solidFill>
                  <a:srgbClr val="bd2d21"/>
                </a:solidFill>
                <a:uFillTx/>
                <a:latin typeface="Univers LT Std 55"/>
              </a:rPr>
              <a:t>Comité Régional du 11 janvier 2025</a:t>
            </a:r>
            <a:endParaRPr b="0" lang="fr-FR" sz="15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15" name="ZoneTexte 18"/>
          <p:cNvSpPr/>
          <p:nvPr/>
        </p:nvSpPr>
        <p:spPr>
          <a:xfrm>
            <a:off x="6300000" y="720720"/>
            <a:ext cx="5758920" cy="4875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0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2 – Adhérents à jour au 01/01/2025 : </a:t>
            </a:r>
            <a:r>
              <a:rPr b="1" lang="fr-FR" sz="2400" strike="noStrike" u="none">
                <a:solidFill>
                  <a:schemeClr val="lt1"/>
                </a:solidFill>
                <a:uFillTx/>
                <a:latin typeface="Univers LT Std 55"/>
              </a:rPr>
              <a:t>298</a:t>
            </a:r>
            <a:endParaRPr b="0" lang="fr-FR" sz="24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</a:rPr>
              <a:t>Aix en P :15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  <a:ea typeface="Arial"/>
              </a:rPr>
              <a:t>La Seyne : 82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  <a:ea typeface="Arial"/>
              </a:rPr>
              <a:t>Marseille : 23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  <a:ea typeface="Arial"/>
              </a:rPr>
              <a:t>Plaine du Coudon : 68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  <a:ea typeface="Arial"/>
              </a:rPr>
              <a:t>Toulon : 67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  <a:ea typeface="Arial"/>
              </a:rPr>
              <a:t>Val d’Issole : 43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16" name="ZoneTexte 19"/>
          <p:cNvSpPr/>
          <p:nvPr/>
        </p:nvSpPr>
        <p:spPr>
          <a:xfrm>
            <a:off x="1135440" y="204120"/>
            <a:ext cx="1056420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fr-FR" sz="2800" strike="noStrike" u="none">
                <a:solidFill>
                  <a:srgbClr val="ffffff"/>
                </a:solidFill>
                <a:uFillTx/>
                <a:latin typeface="Arial"/>
              </a:rPr>
              <a:t>Point sur les adhésions vues par Dolibarr</a:t>
            </a:r>
            <a:endParaRPr b="0" lang="fr-FR" sz="2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17" name=""/>
          <p:cNvSpPr/>
          <p:nvPr/>
        </p:nvSpPr>
        <p:spPr>
          <a:xfrm>
            <a:off x="1080000" y="720720"/>
            <a:ext cx="5218920" cy="48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</a:rPr>
              <a:t>1 – Adhésions expirées au 31/12/2024 : </a:t>
            </a:r>
            <a:r>
              <a:rPr b="1" lang="fr-FR" sz="2200" strike="noStrike" u="none">
                <a:solidFill>
                  <a:srgbClr val="ffffff"/>
                </a:solidFill>
                <a:uFillTx/>
                <a:latin typeface="Arial"/>
              </a:rPr>
              <a:t>113</a:t>
            </a: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</a:rPr>
              <a:t>Aix en P :14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La Seyne :22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Marseille : 5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Montpellier : 23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Plaine du Coudon : 11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Salon de Provence : 10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Toulon : 18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Val d’Issole : 3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Vallée du Gapeau ; 7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2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6bb43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Rectangle 7"/>
          <p:cNvSpPr/>
          <p:nvPr/>
        </p:nvSpPr>
        <p:spPr>
          <a:xfrm>
            <a:off x="0" y="6033240"/>
            <a:ext cx="12190680" cy="82332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sp>
        <p:nvSpPr>
          <p:cNvPr id="119" name="Rectangle à coins arrondis 7"/>
          <p:cNvSpPr/>
          <p:nvPr/>
        </p:nvSpPr>
        <p:spPr>
          <a:xfrm>
            <a:off x="9277920" y="5575680"/>
            <a:ext cx="2912760" cy="1273320"/>
          </a:xfrm>
          <a:prstGeom prst="roundRect">
            <a:avLst>
              <a:gd name="adj" fmla="val 16667"/>
            </a:avLst>
          </a:prstGeom>
          <a:solidFill>
            <a:schemeClr val="bg1"/>
          </a:solidFill>
          <a:ln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chemeClr val="lt1"/>
              </a:solidFill>
              <a:uFillTx/>
              <a:latin typeface="Calibri"/>
            </a:endParaRPr>
          </a:p>
        </p:txBody>
      </p:sp>
      <p:pic>
        <p:nvPicPr>
          <p:cNvPr id="120" name="Image 7" descr=""/>
          <p:cNvPicPr/>
          <p:nvPr/>
        </p:nvPicPr>
        <p:blipFill>
          <a:blip r:embed="rId1"/>
          <a:stretch/>
        </p:blipFill>
        <p:spPr>
          <a:xfrm>
            <a:off x="9747360" y="5747760"/>
            <a:ext cx="1973880" cy="857880"/>
          </a:xfrm>
          <a:prstGeom prst="rect">
            <a:avLst/>
          </a:prstGeom>
          <a:ln w="0">
            <a:noFill/>
          </a:ln>
          <a:effectLst>
            <a:softEdge rad="12600"/>
          </a:effectLst>
        </p:spPr>
      </p:pic>
      <p:sp>
        <p:nvSpPr>
          <p:cNvPr id="121" name="ZoneTexte 20"/>
          <p:cNvSpPr/>
          <p:nvPr/>
        </p:nvSpPr>
        <p:spPr>
          <a:xfrm>
            <a:off x="574200" y="6284160"/>
            <a:ext cx="3407760" cy="5468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defTabSz="457200">
              <a:lnSpc>
                <a:spcPct val="100000"/>
              </a:lnSpc>
            </a:pPr>
            <a:r>
              <a:rPr b="0" lang="fr-FR" sz="1500" strike="noStrike" u="none">
                <a:solidFill>
                  <a:srgbClr val="bd2d21"/>
                </a:solidFill>
                <a:uFillTx/>
                <a:latin typeface="Univers LT Std 55"/>
              </a:rPr>
              <a:t>Comité Régional du 11 janvier 2025</a:t>
            </a:r>
            <a:endParaRPr b="0" lang="fr-FR" sz="15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22" name="ZoneTexte 21"/>
          <p:cNvSpPr/>
          <p:nvPr/>
        </p:nvSpPr>
        <p:spPr>
          <a:xfrm>
            <a:off x="6660000" y="911880"/>
            <a:ext cx="5531040" cy="4570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>
              <a:lnSpc>
                <a:spcPct val="100000"/>
              </a:lnSpc>
            </a:pPr>
            <a:r>
              <a:rPr b="1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2 –  </a:t>
            </a:r>
            <a:r>
              <a:rPr b="1" lang="fr-FR" sz="2200" strike="noStrike" u="none">
                <a:solidFill>
                  <a:schemeClr val="lt1"/>
                </a:solidFill>
                <a:uFillTx/>
                <a:latin typeface="Univers LT Std 55"/>
              </a:rPr>
              <a:t>visites</a:t>
            </a:r>
            <a:r>
              <a:rPr b="1" lang="fr-FR" sz="2000" strike="noStrike" u="none">
                <a:solidFill>
                  <a:schemeClr val="lt1"/>
                </a:solidFill>
                <a:uFillTx/>
                <a:latin typeface="Univers LT Std 55"/>
              </a:rPr>
              <a:t> 2024 vues par l’hébergeur</a:t>
            </a: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20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</a:rPr>
              <a:t>Aix en P : 4555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  <a:ea typeface="Arial"/>
              </a:rPr>
              <a:t>La Seyne :  17570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  <a:ea typeface="Arial"/>
              </a:rPr>
              <a:t>Marseille : 5196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  <a:ea typeface="Arial"/>
              </a:rPr>
              <a:t>Plaine du Coudon : 1175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  <a:ea typeface="Arial"/>
              </a:rPr>
              <a:t>Toulon : 5008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 algn="r"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  <a:ea typeface="Arial"/>
              </a:rPr>
              <a:t>Val d’Issole : 1625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chemeClr val="lt1"/>
                </a:solidFill>
                <a:uFillTx/>
                <a:latin typeface="Univers LT Std 55"/>
                <a:ea typeface="Arial"/>
              </a:rPr>
              <a:t>Méditerranée : 2395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23" name="ZoneTexte 22"/>
          <p:cNvSpPr/>
          <p:nvPr/>
        </p:nvSpPr>
        <p:spPr>
          <a:xfrm>
            <a:off x="1080000" y="23400"/>
            <a:ext cx="10564200" cy="51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spAutoFit/>
          </a:bodyPr>
          <a:p>
            <a:pPr algn="ctr" defTabSz="457200">
              <a:lnSpc>
                <a:spcPct val="100000"/>
              </a:lnSpc>
            </a:pPr>
            <a:r>
              <a:rPr b="0" lang="fr-FR" sz="2800" strike="noStrike" u="none">
                <a:solidFill>
                  <a:srgbClr val="ffffff"/>
                </a:solidFill>
                <a:uFillTx/>
                <a:latin typeface="Arial"/>
              </a:rPr>
              <a:t>Site Web – Statistiques de visite </a:t>
            </a:r>
            <a:endParaRPr b="0" lang="fr-FR" sz="2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124" name=""/>
          <p:cNvSpPr/>
          <p:nvPr/>
        </p:nvSpPr>
        <p:spPr>
          <a:xfrm>
            <a:off x="1080000" y="911880"/>
            <a:ext cx="5218920" cy="4858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5000" bIns="45000" anchor="t">
            <a:noAutofit/>
          </a:bodyPr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</a:rPr>
              <a:t>1 –</a:t>
            </a:r>
            <a:r>
              <a:rPr b="1" lang="fr-FR" sz="2200" strike="noStrike" u="none">
                <a:solidFill>
                  <a:srgbClr val="ffffff"/>
                </a:solidFill>
                <a:uFillTx/>
                <a:latin typeface="Arial"/>
              </a:rPr>
              <a:t> visites 2024 vues par SPIP</a:t>
            </a:r>
            <a:endParaRPr b="0" lang="fr-FR" sz="22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Aix en P :  5209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La Seyne :  18983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Marseille :  2097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Plaine du Coudon : ?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Toulon : 6147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Val d’Issole : 1840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r>
              <a:rPr b="0" lang="fr-FR" sz="1800" strike="noStrike" u="none">
                <a:solidFill>
                  <a:srgbClr val="ffffff"/>
                </a:solidFill>
                <a:uFillTx/>
                <a:latin typeface="Arial"/>
                <a:ea typeface="Arial"/>
              </a:rPr>
              <a:t>Méditerranée : 2873</a:t>
            </a: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  <a:p>
            <a:pPr>
              <a:lnSpc>
                <a:spcPct val="100000"/>
              </a:lnSpc>
            </a:pPr>
            <a:endParaRPr b="0" lang="fr-FR" sz="1800" strike="noStrike" u="none">
              <a:solidFill>
                <a:srgbClr val="ffffff"/>
              </a:solidFill>
              <a:uFillTx/>
              <a:latin typeface="Arial"/>
            </a:endParaRPr>
          </a:p>
        </p:txBody>
      </p:sp>
      <p:sp>
        <p:nvSpPr>
          <p:cNvPr id="2" name="PlaceHolder 1"/>
          <p:cNvSpPr>
            <a:spLocks noGrp="1"/>
          </p:cNvSpPr>
          <p:nvPr>
            <p:ph type="ftr" idx="1"/>
          </p:nvPr>
        </p:nvSpPr>
        <p:spPr/>
        <p:txBody>
          <a:bodyPr/>
          <a:p>
            <a:r>
              <a:t>2</a:t>
            </a: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0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1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2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3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14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5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6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7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8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ppt/theme/theme9.xml><?xml version="1.0" encoding="utf-8"?>
<a:theme xmlns:a="http://schemas.openxmlformats.org/drawingml/2006/main" xmlns:r="http://schemas.openxmlformats.org/officeDocument/2006/relationships" name="Office Theme">
  <a:themeElements>
    <a:clrScheme name="Thème 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1d9a78"/>
      </a:accent1>
      <a:accent2>
        <a:srgbClr val="8bc145"/>
      </a:accent2>
      <a:accent3>
        <a:srgbClr val="36afce"/>
      </a:accent3>
      <a:accent4>
        <a:srgbClr val="1d6fa9"/>
      </a:accent4>
      <a:accent5>
        <a:srgbClr val="b74919"/>
      </a:accent5>
      <a:accent6>
        <a:srgbClr val="f19d19"/>
      </a:accent6>
      <a:hlink>
        <a:srgbClr val="0563c1"/>
      </a:hlink>
      <a:folHlink>
        <a:srgbClr val="954f72"/>
      </a:folHlink>
    </a:clrScheme>
    <a:fontScheme name="Thème Office">
      <a:majorFont>
        <a:latin typeface="Calibri Light" panose="020F0302020204030204" pitchFamily="0" charset="1"/>
        <a:ea typeface=""/>
        <a:cs typeface=""/>
      </a:majorFont>
      <a:minorFont>
        <a:latin typeface="Calibri" panose="020F0502020204030204" pitchFamily="0" charset="1"/>
        <a:ea typeface=""/>
        <a:cs typeface=""/>
      </a:minorFont>
    </a:fontScheme>
    <a:fmtScheme>
      <a:fillStyleLst>
        <a:solidFill>
          <a:schemeClr val="phClr"/>
        </a:solidFill>
        <a:gradFill>
          <a:gsLst>
            <a:gs pos="0">
              <a:schemeClr val="phClr">
                <a:lumMod val="110000"/>
                <a:tint val="67000"/>
              </a:schemeClr>
            </a:gs>
            <a:gs pos="50000">
              <a:schemeClr val="phClr">
                <a:lumMod val="105000"/>
                <a:tint val="73000"/>
              </a:schemeClr>
            </a:gs>
            <a:gs pos="100000">
              <a:schemeClr val="phClr">
                <a:lumMod val="105000"/>
                <a:tint val="81000"/>
              </a:schemeClr>
            </a:gs>
          </a:gsLst>
          <a:lin ang="5400000" scaled="0"/>
          <a:tileRect l="0" t="0" r="0" b="0"/>
        </a:gradFill>
        <a:gradFill>
          <a:gsLst>
            <a:gs pos="0">
              <a:schemeClr val="phClr">
                <a:lumMod val="102000"/>
                <a:tint val="94000"/>
              </a:schemeClr>
            </a:gs>
            <a:gs pos="50000">
              <a:schemeClr val="phClr">
                <a:lumMod val="100000"/>
                <a:shade val="100000"/>
              </a:schemeClr>
            </a:gs>
            <a:gs pos="100000">
              <a:schemeClr val="phClr">
                <a:lumMod val="99000"/>
                <a:shade val="78000"/>
              </a:schemeClr>
            </a:gs>
          </a:gsLst>
          <a:lin ang="5400000" scaled="0"/>
          <a:tileRect l="0" t="0" r="0" b="0"/>
        </a:gradFill>
      </a:fillStyleLst>
      <a:lnStyleLst>
        <a:ln w="6350" cap="flat" cmpd="sng" algn="ctr">
          <a:prstDash val="solid"/>
          <a:miter lim="800000"/>
        </a:ln>
        <a:ln w="12700" cap="flat" cmpd="sng" algn="ctr">
          <a:prstDash val="solid"/>
          <a:miter lim="800000"/>
        </a:ln>
        <a:ln w="19050" cap="flat" cmpd="sng" algn="ctr"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gradFill>
          <a:gsLst>
            <a:gs pos="0">
              <a:schemeClr val="phClr">
                <a:tint val="93000"/>
                <a:shade val="98000"/>
                <a:lumMod val="102000"/>
              </a:schemeClr>
            </a:gs>
            <a:gs pos="50000">
              <a:schemeClr val="phClr">
                <a:tint val="98000"/>
                <a:shade val="90000"/>
                <a:lumMod val="103000"/>
              </a:schemeClr>
            </a:gs>
            <a:gs pos="100000">
              <a:schemeClr val="phClr">
                <a:shade val="63000"/>
              </a:schemeClr>
            </a:gs>
          </a:gsLst>
          <a:lin ang="5400000" scaled="0"/>
          <a:tileRect l="0" t="0" r="0" b="0"/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91</TotalTime>
  <Application>LibreOffice/24.8.3.2$Windows_X86_64 LibreOffice_project/48a6bac9e7e268aeb4c3483fcf825c94556d9f92</Application>
  <AppVersion>15.0000</AppVersion>
  <Words>22</Words>
  <Paragraphs>19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2018-11-16T16:50:52Z</dcterms:created>
  <dc:creator>FFUTAN</dc:creator>
  <dc:description/>
  <dc:language>fr-FR</dc:language>
  <cp:lastModifiedBy/>
  <dcterms:modified xsi:type="dcterms:W3CDTF">2025-01-07T13:27:02Z</dcterms:modified>
  <cp:revision>12</cp:revision>
  <dc:subject/>
  <dc:title>Présentation PowerPoint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Grand écran</vt:lpwstr>
  </property>
  <property fmtid="{D5CDD505-2E9C-101B-9397-08002B2CF9AE}" pid="3" name="Slides">
    <vt:i4>2</vt:i4>
  </property>
</Properties>
</file>